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5459-26F1-E346-82D3-9FA6A52AFC1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99002-B9D0-D540-B123-6C5C12B522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92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99002-B9D0-D540-B123-6C5C12B522E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85392-0B85-4543-8799-FAA69F9EACFB}" type="datetimeFigureOut">
              <a:rPr lang="en-US" smtClean="0"/>
              <a:pPr/>
              <a:t>7/6/12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05961-4B4A-B543-B88D-BAD1DF4D5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6644812" cy="1465500"/>
          </a:xfrm>
        </p:spPr>
        <p:txBody>
          <a:bodyPr>
            <a:normAutofit/>
          </a:bodyPr>
          <a:lstStyle/>
          <a:p>
            <a:r>
              <a:rPr lang="en-US" dirty="0" smtClean="0"/>
              <a:t>Cocaine Chest Pain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748061"/>
            <a:ext cx="8920976" cy="3771267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What is the relationship between cocaine and acute coronary syndrome/myocardial infarction? 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How do you risk stratify a patient who presents with cocaine chest pain? If low risk, how does your disposition differ from that of your standard chest pain patients</a:t>
            </a:r>
            <a:r>
              <a:rPr lang="en-US" sz="2400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What is your medical management of cocaine-associated chest pain? 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Do you ever use beta-blockers in patients with cocaine chest pain?  What about labetalol?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18020"/>
            <a:ext cx="2067275" cy="1539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232" y="0"/>
            <a:ext cx="2637767" cy="1754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18</Words>
  <Application>Microsoft Macintosh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Cocaine Chest Pain</vt:lpstr>
    </vt:vector>
  </TitlesOfParts>
  <Company>WhMO'RB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Coronary Syndrome</dc:title>
  <dc:creator>Whitney Bryant</dc:creator>
  <cp:lastModifiedBy>Whitney Bryant</cp:lastModifiedBy>
  <cp:revision>10</cp:revision>
  <dcterms:created xsi:type="dcterms:W3CDTF">2011-12-16T19:28:29Z</dcterms:created>
  <dcterms:modified xsi:type="dcterms:W3CDTF">2012-07-06T20:52:56Z</dcterms:modified>
</cp:coreProperties>
</file>