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8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5459-26F1-E346-82D3-9FA6A52AFC1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99002-B9D0-D540-B123-6C5C12B522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2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99002-B9D0-D540-B123-6C5C12B522E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85392-0B85-4543-8799-FAA69F9EACFB}" type="datetimeFigureOut">
              <a:rPr lang="en-US" smtClean="0"/>
              <a:pPr/>
              <a:t>6/1/12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05961-4B4A-B543-B88D-BAD1DF4D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6644812" cy="1465500"/>
          </a:xfrm>
        </p:spPr>
        <p:txBody>
          <a:bodyPr>
            <a:normAutofit/>
          </a:bodyPr>
          <a:lstStyle/>
          <a:p>
            <a:r>
              <a:rPr lang="en-US" dirty="0" smtClean="0"/>
              <a:t>Ovarian Torsion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748061"/>
            <a:ext cx="8920976" cy="3569959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What signs or symptoms make the diagnosis of ovarian torsion more likely?  What factors in the patient’s history should make you more suspicious for torsion? How useful is the bi-manual exam</a:t>
            </a:r>
            <a:r>
              <a:rPr lang="en-US" sz="2400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 algn="l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Time is ovary?  If a patient presents to the ED 24 hours after the onset of pain, is the ovary salvageable</a:t>
            </a:r>
            <a:r>
              <a:rPr lang="en-US" sz="2400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 algn="l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What imaging modalities do you use to diagnose ovarian torsion? How good are these studies</a:t>
            </a:r>
            <a:r>
              <a:rPr lang="en-US" sz="2400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 algn="l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Do you consider torsion if imaging reveals a normal ovary?  In which patients do you worry about torsion of an otherwise normal ovary?  When do you insist on this diagnosis with your </a:t>
            </a:r>
            <a:r>
              <a:rPr lang="en-US" sz="2400" dirty="0" err="1">
                <a:solidFill>
                  <a:schemeClr val="tx1"/>
                </a:solidFill>
              </a:rPr>
              <a:t>OB-Gyn</a:t>
            </a:r>
            <a:r>
              <a:rPr lang="en-US" sz="2400" dirty="0">
                <a:solidFill>
                  <a:schemeClr val="tx1"/>
                </a:solidFill>
              </a:rPr>
              <a:t> colleagues?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18020"/>
            <a:ext cx="2067275" cy="1539979"/>
          </a:xfrm>
          <a:prstGeom prst="rect">
            <a:avLst/>
          </a:prstGeom>
        </p:spPr>
      </p:pic>
      <p:pic>
        <p:nvPicPr>
          <p:cNvPr id="6" name="Picture 5" descr="EML Torsion question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910" y="1"/>
            <a:ext cx="2622090" cy="1748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16</Words>
  <Application>Microsoft Macintosh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Ovarian Torsion</vt:lpstr>
    </vt:vector>
  </TitlesOfParts>
  <Company>WhMO'RB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Coronary Syndrome</dc:title>
  <dc:creator>Whitney Bryant</dc:creator>
  <cp:lastModifiedBy>Whitney Bryant</cp:lastModifiedBy>
  <cp:revision>8</cp:revision>
  <dcterms:created xsi:type="dcterms:W3CDTF">2011-12-16T19:28:29Z</dcterms:created>
  <dcterms:modified xsi:type="dcterms:W3CDTF">2012-06-01T19:14:08Z</dcterms:modified>
</cp:coreProperties>
</file>